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a8f24973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a8f2497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6.png"/><Relationship Id="rId13" Type="http://schemas.openxmlformats.org/officeDocument/2006/relationships/image" Target="../media/image2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337" r="347" t="0"/>
          <a:stretch/>
        </p:blipFill>
        <p:spPr>
          <a:xfrm>
            <a:off x="31113" y="0"/>
            <a:ext cx="908154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892" l="0" r="38946" t="46896"/>
          <a:stretch/>
        </p:blipFill>
        <p:spPr>
          <a:xfrm>
            <a:off x="2668176" y="417314"/>
            <a:ext cx="6280132" cy="430885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4793181" y="2291203"/>
            <a:ext cx="1769400" cy="861900"/>
          </a:xfrm>
          <a:prstGeom prst="rect">
            <a:avLst/>
          </a:prstGeom>
          <a:solidFill>
            <a:srgbClr val="FFFFFF">
              <a:alpha val="67090"/>
            </a:srgbClr>
          </a:solidFill>
          <a:ln cap="flat" cmpd="sng" w="2857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85A15"/>
                </a:solidFill>
              </a:rPr>
              <a:t>  Wasq’u</a:t>
            </a:r>
            <a:endParaRPr b="1">
              <a:solidFill>
                <a:srgbClr val="C85A1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</a:rPr>
              <a:t>   </a:t>
            </a:r>
            <a:r>
              <a:rPr lang="en" sz="1000">
                <a:solidFill>
                  <a:srgbClr val="DD7E6B"/>
                </a:solidFill>
              </a:rPr>
              <a:t>Salmon</a:t>
            </a:r>
            <a:endParaRPr sz="1000">
              <a:solidFill>
                <a:srgbClr val="DD7E6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DD7E6B"/>
                </a:solidFill>
              </a:rPr>
              <a:t>   Bighorn sheep bowls    </a:t>
            </a:r>
            <a:endParaRPr sz="1000">
              <a:solidFill>
                <a:srgbClr val="DD7E6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DD7E6B"/>
                </a:solidFill>
              </a:rPr>
              <a:t>   Sally bags</a:t>
            </a:r>
            <a:endParaRPr sz="1000">
              <a:solidFill>
                <a:srgbClr val="DD7E6B"/>
              </a:solidFill>
            </a:endParaRPr>
          </a:p>
        </p:txBody>
      </p:sp>
      <p:sp>
        <p:nvSpPr>
          <p:cNvPr id="57" name="Google Shape;57;p13"/>
          <p:cNvSpPr/>
          <p:nvPr/>
        </p:nvSpPr>
        <p:spPr>
          <a:xfrm rot="8687677">
            <a:off x="4586184" y="1796102"/>
            <a:ext cx="252079" cy="635569"/>
          </a:xfrm>
          <a:prstGeom prst="flowChartOffpageConnector">
            <a:avLst/>
          </a:prstGeom>
          <a:solidFill>
            <a:srgbClr val="C85A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85A15"/>
              </a:solidFill>
            </a:endParaRPr>
          </a:p>
        </p:txBody>
      </p:sp>
      <p:sp>
        <p:nvSpPr>
          <p:cNvPr id="58" name="Google Shape;58;p13"/>
          <p:cNvSpPr/>
          <p:nvPr/>
        </p:nvSpPr>
        <p:spPr>
          <a:xfrm rot="-1978149">
            <a:off x="5071432" y="1417287"/>
            <a:ext cx="260282" cy="635577"/>
          </a:xfrm>
          <a:prstGeom prst="flowChartOffpageConnector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85A15"/>
              </a:solidFill>
            </a:endParaRPr>
          </a:p>
        </p:txBody>
      </p:sp>
      <p:sp>
        <p:nvSpPr>
          <p:cNvPr id="59" name="Google Shape;59;p13"/>
          <p:cNvSpPr/>
          <p:nvPr/>
        </p:nvSpPr>
        <p:spPr>
          <a:xfrm rot="10799881">
            <a:off x="5033999" y="3253195"/>
            <a:ext cx="260282" cy="635576"/>
          </a:xfrm>
          <a:prstGeom prst="flowChartOffpageConnector">
            <a:avLst/>
          </a:prstGeom>
          <a:solidFill>
            <a:srgbClr val="A972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 rot="5399881">
            <a:off x="6607853" y="2477902"/>
            <a:ext cx="260280" cy="635580"/>
          </a:xfrm>
          <a:prstGeom prst="flowChartOffpageConnector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 rot="1995820">
            <a:off x="7174211" y="1469113"/>
            <a:ext cx="260282" cy="635577"/>
          </a:xfrm>
          <a:prstGeom prst="flowChartOffpageConnector">
            <a:avLst/>
          </a:prstGeom>
          <a:solidFill>
            <a:srgbClr val="F4B7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/>
          <p:nvPr/>
        </p:nvSpPr>
        <p:spPr>
          <a:xfrm rot="1948759">
            <a:off x="4623424" y="3030680"/>
            <a:ext cx="260282" cy="635577"/>
          </a:xfrm>
          <a:prstGeom prst="flowChartOffpageConnector">
            <a:avLst/>
          </a:prstGeom>
          <a:solidFill>
            <a:srgbClr val="C85A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/>
          <p:nvPr/>
        </p:nvSpPr>
        <p:spPr>
          <a:xfrm rot="-2076326">
            <a:off x="6459655" y="2997479"/>
            <a:ext cx="260282" cy="635577"/>
          </a:xfrm>
          <a:prstGeom prst="flowChartOffpageConnector">
            <a:avLst/>
          </a:prstGeom>
          <a:solidFill>
            <a:srgbClr val="C85A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/>
          <p:nvPr/>
        </p:nvSpPr>
        <p:spPr>
          <a:xfrm rot="-8594320">
            <a:off x="6459635" y="1831825"/>
            <a:ext cx="260282" cy="635577"/>
          </a:xfrm>
          <a:prstGeom prst="flowChartOffpageConnector">
            <a:avLst/>
          </a:prstGeom>
          <a:solidFill>
            <a:srgbClr val="C85A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3291625" y="938650"/>
            <a:ext cx="2139900" cy="628200"/>
          </a:xfrm>
          <a:prstGeom prst="roundRect">
            <a:avLst>
              <a:gd fmla="val 50000" name="adj"/>
            </a:avLst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 txBox="1"/>
          <p:nvPr/>
        </p:nvSpPr>
        <p:spPr>
          <a:xfrm>
            <a:off x="3453674" y="998795"/>
            <a:ext cx="1339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Northwest</a:t>
            </a:r>
            <a:endParaRPr b="1"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Dentalium shells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6845550" y="1018075"/>
            <a:ext cx="1939500" cy="615600"/>
          </a:xfrm>
          <a:prstGeom prst="roundRect">
            <a:avLst>
              <a:gd fmla="val 50000" name="adj"/>
            </a:avLst>
          </a:prstGeom>
          <a:solidFill>
            <a:srgbClr val="F4B7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7620458" y="1110478"/>
            <a:ext cx="1099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Northeast </a:t>
            </a:r>
            <a:endParaRPr b="1"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Bison blankets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6920375" y="2446225"/>
            <a:ext cx="2090400" cy="807000"/>
          </a:xfrm>
          <a:prstGeom prst="roundRect">
            <a:avLst>
              <a:gd fmla="val 50000" name="adj"/>
            </a:avLst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3"/>
          <p:cNvSpPr txBox="1"/>
          <p:nvPr/>
        </p:nvSpPr>
        <p:spPr>
          <a:xfrm>
            <a:off x="7104864" y="2511180"/>
            <a:ext cx="1905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East</a:t>
            </a:r>
            <a:endParaRPr sz="1200">
              <a:solidFill>
                <a:schemeClr val="lt1"/>
              </a:solidFill>
            </a:endParaRPr>
          </a:p>
          <a:p>
            <a:pPr indent="-114300" lvl="0" marL="1143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Cornhusk bags</a:t>
            </a:r>
            <a:endParaRPr sz="1000">
              <a:solidFill>
                <a:schemeClr val="lt1"/>
              </a:solidFill>
            </a:endParaRPr>
          </a:p>
          <a:p>
            <a:pPr indent="-114300" lvl="0" marL="1143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Parfleche rawhide suitcases</a:t>
            </a:r>
            <a:endParaRPr sz="1000">
              <a:solidFill>
                <a:schemeClr val="lt1"/>
              </a:solidFill>
            </a:endParaRPr>
          </a:p>
        </p:txBody>
      </p:sp>
      <p:pic>
        <p:nvPicPr>
          <p:cNvPr id="71" name="Google Shape;7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0476" y="988050"/>
            <a:ext cx="660676" cy="52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43412" y="1041133"/>
            <a:ext cx="521896" cy="53536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/>
          <p:nvPr/>
        </p:nvSpPr>
        <p:spPr>
          <a:xfrm>
            <a:off x="3099651" y="3856700"/>
            <a:ext cx="2479200" cy="681300"/>
          </a:xfrm>
          <a:prstGeom prst="roundRect">
            <a:avLst>
              <a:gd fmla="val 50000" name="adj"/>
            </a:avLst>
          </a:prstGeom>
          <a:solidFill>
            <a:srgbClr val="A972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3"/>
          <p:cNvSpPr txBox="1"/>
          <p:nvPr/>
        </p:nvSpPr>
        <p:spPr>
          <a:xfrm>
            <a:off x="3989562" y="3858800"/>
            <a:ext cx="1164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South</a:t>
            </a:r>
            <a:endParaRPr b="1"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Obsidian knives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Mortar &amp; pestle </a:t>
            </a:r>
            <a:endParaRPr sz="1000">
              <a:solidFill>
                <a:schemeClr val="lt1"/>
              </a:solidFill>
            </a:endParaRPr>
          </a:p>
        </p:txBody>
      </p:sp>
      <p:pic>
        <p:nvPicPr>
          <p:cNvPr id="75" name="Google Shape;7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45526" y="3803686"/>
            <a:ext cx="737965" cy="6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5400007">
            <a:off x="7994961" y="2078106"/>
            <a:ext cx="529638" cy="987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95865" y="2979766"/>
            <a:ext cx="424727" cy="554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21028" y="2557438"/>
            <a:ext cx="675569" cy="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730001" y="2432936"/>
            <a:ext cx="690203" cy="27761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3"/>
          <p:cNvSpPr txBox="1"/>
          <p:nvPr/>
        </p:nvSpPr>
        <p:spPr>
          <a:xfrm>
            <a:off x="507200" y="4489325"/>
            <a:ext cx="9510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4B735"/>
                </a:solidFill>
              </a:rPr>
              <a:t>ACTIVITY 3</a:t>
            </a:r>
            <a:endParaRPr b="1" sz="500">
              <a:solidFill>
                <a:srgbClr val="F4B735"/>
              </a:solidFill>
            </a:endParaRPr>
          </a:p>
        </p:txBody>
      </p:sp>
      <p:pic>
        <p:nvPicPr>
          <p:cNvPr id="81" name="Google Shape;81;p13"/>
          <p:cNvPicPr preferRelativeResize="0"/>
          <p:nvPr/>
        </p:nvPicPr>
        <p:blipFill rotWithShape="1">
          <a:blip r:embed="rId12">
            <a:alphaModFix/>
          </a:blip>
          <a:srcRect b="33960" l="14648" r="64460" t="27098"/>
          <a:stretch/>
        </p:blipFill>
        <p:spPr>
          <a:xfrm>
            <a:off x="228425" y="4464275"/>
            <a:ext cx="278774" cy="29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 title="obsidian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254675" y="3711563"/>
            <a:ext cx="819950" cy="81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