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9879228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9879228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98792287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98792287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98792287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98792287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jpg"/><Relationship Id="rId10" Type="http://schemas.openxmlformats.org/officeDocument/2006/relationships/image" Target="../media/image3.png"/><Relationship Id="rId13" Type="http://schemas.openxmlformats.org/officeDocument/2006/relationships/image" Target="../media/image13.jp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15" Type="http://schemas.openxmlformats.org/officeDocument/2006/relationships/image" Target="../media/image1.jpg"/><Relationship Id="rId14" Type="http://schemas.openxmlformats.org/officeDocument/2006/relationships/image" Target="../media/image4.jpg"/><Relationship Id="rId17" Type="http://schemas.openxmlformats.org/officeDocument/2006/relationships/image" Target="../media/image15.png"/><Relationship Id="rId16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jpg"/><Relationship Id="rId10" Type="http://schemas.openxmlformats.org/officeDocument/2006/relationships/image" Target="../media/image13.jpg"/><Relationship Id="rId13" Type="http://schemas.openxmlformats.org/officeDocument/2006/relationships/image" Target="../media/image6.png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Relationship Id="rId15" Type="http://schemas.openxmlformats.org/officeDocument/2006/relationships/image" Target="../media/image12.png"/><Relationship Id="rId14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5" Type="http://schemas.openxmlformats.org/officeDocument/2006/relationships/image" Target="../media/image2.png"/><Relationship Id="rId6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335" r="918" t="0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892" l="0" r="38946" t="46896"/>
          <a:stretch/>
        </p:blipFill>
        <p:spPr>
          <a:xfrm>
            <a:off x="2668176" y="417314"/>
            <a:ext cx="6280132" cy="43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46725" y="439375"/>
            <a:ext cx="2487900" cy="9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D86E2C"/>
                </a:solidFill>
              </a:rPr>
              <a:t>BIG RIVER</a:t>
            </a:r>
            <a:endParaRPr sz="2700">
              <a:solidFill>
                <a:srgbClr val="D86E2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45818E"/>
                </a:solidFill>
              </a:rPr>
              <a:t>WATERSHED</a:t>
            </a:r>
            <a:endParaRPr b="1" sz="2700">
              <a:solidFill>
                <a:srgbClr val="45818E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07200" y="4489325"/>
            <a:ext cx="9510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4B735"/>
                </a:solidFill>
              </a:rPr>
              <a:t>ACTIVITY 2</a:t>
            </a:r>
            <a:endParaRPr b="1" sz="500">
              <a:solidFill>
                <a:srgbClr val="F4B735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33960" l="14648" r="64460" t="27098"/>
          <a:stretch/>
        </p:blipFill>
        <p:spPr>
          <a:xfrm>
            <a:off x="228425" y="4464275"/>
            <a:ext cx="278774" cy="29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3722" l="3026" r="3864" t="3444"/>
          <a:stretch/>
        </p:blipFill>
        <p:spPr>
          <a:xfrm>
            <a:off x="0" y="0"/>
            <a:ext cx="9144003" cy="509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9613" y="942375"/>
            <a:ext cx="364808" cy="36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5084" y="2010101"/>
            <a:ext cx="364808" cy="36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2021" y="1027035"/>
            <a:ext cx="364808" cy="36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5083" y="1518569"/>
            <a:ext cx="364808" cy="36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82017" y="2589194"/>
            <a:ext cx="364808" cy="36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56550" y="2540707"/>
            <a:ext cx="364808" cy="36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56550" y="1518563"/>
            <a:ext cx="364808" cy="36480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1458200" y="3760100"/>
            <a:ext cx="218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800">
                <a:solidFill>
                  <a:srgbClr val="45818E"/>
                </a:solidFill>
              </a:rPr>
              <a:t>Select and drag the photos and icons to where these places and gifts are found on the landscape.</a:t>
            </a:r>
            <a:endParaRPr sz="400"/>
          </a:p>
        </p:txBody>
      </p:sp>
      <p:sp>
        <p:nvSpPr>
          <p:cNvPr id="72" name="Google Shape;72;p14"/>
          <p:cNvSpPr txBox="1"/>
          <p:nvPr/>
        </p:nvSpPr>
        <p:spPr>
          <a:xfrm>
            <a:off x="507200" y="4489325"/>
            <a:ext cx="9510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4B735"/>
                </a:solidFill>
              </a:rPr>
              <a:t>ACTIVITY 2</a:t>
            </a:r>
            <a:endParaRPr b="1" sz="500">
              <a:solidFill>
                <a:srgbClr val="F4B735"/>
              </a:solidFill>
            </a:endParaRPr>
          </a:p>
        </p:txBody>
      </p:sp>
      <p:grpSp>
        <p:nvGrpSpPr>
          <p:cNvPr id="73" name="Google Shape;73;p14"/>
          <p:cNvGrpSpPr/>
          <p:nvPr/>
        </p:nvGrpSpPr>
        <p:grpSpPr>
          <a:xfrm>
            <a:off x="412950" y="1268450"/>
            <a:ext cx="877900" cy="544101"/>
            <a:chOff x="412950" y="1268450"/>
            <a:chExt cx="877900" cy="544101"/>
          </a:xfrm>
        </p:grpSpPr>
        <p:pic>
          <p:nvPicPr>
            <p:cNvPr id="74" name="Google Shape;74;p1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489150" y="1268450"/>
              <a:ext cx="801700" cy="544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14"/>
            <p:cNvSpPr txBox="1"/>
            <p:nvPr/>
          </p:nvSpPr>
          <p:spPr>
            <a:xfrm>
              <a:off x="412950" y="1591325"/>
              <a:ext cx="681300" cy="2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</a:rPr>
                <a:t>Mt Hood</a:t>
              </a:r>
              <a:endParaRPr sz="500">
                <a:solidFill>
                  <a:srgbClr val="FFFFFF"/>
                </a:solidFill>
              </a:endParaRPr>
            </a:p>
          </p:txBody>
        </p:sp>
      </p:grpSp>
      <p:grpSp>
        <p:nvGrpSpPr>
          <p:cNvPr id="76" name="Google Shape;76;p14"/>
          <p:cNvGrpSpPr/>
          <p:nvPr/>
        </p:nvGrpSpPr>
        <p:grpSpPr>
          <a:xfrm>
            <a:off x="412950" y="674250"/>
            <a:ext cx="1019400" cy="545400"/>
            <a:chOff x="412950" y="674250"/>
            <a:chExt cx="1019400" cy="545400"/>
          </a:xfrm>
        </p:grpSpPr>
        <p:pic>
          <p:nvPicPr>
            <p:cNvPr id="77" name="Google Shape;77;p1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489150" y="674250"/>
              <a:ext cx="801700" cy="544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14"/>
            <p:cNvSpPr txBox="1"/>
            <p:nvPr/>
          </p:nvSpPr>
          <p:spPr>
            <a:xfrm>
              <a:off x="412950" y="1000350"/>
              <a:ext cx="1019400" cy="2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</a:rPr>
                <a:t>Big River at the Ocean</a:t>
              </a:r>
              <a:endParaRPr sz="500">
                <a:solidFill>
                  <a:srgbClr val="FFFFFF"/>
                </a:solidFill>
              </a:endParaRPr>
            </a:p>
          </p:txBody>
        </p:sp>
      </p:grpSp>
      <p:grpSp>
        <p:nvGrpSpPr>
          <p:cNvPr id="79" name="Google Shape;79;p14"/>
          <p:cNvGrpSpPr/>
          <p:nvPr/>
        </p:nvGrpSpPr>
        <p:grpSpPr>
          <a:xfrm>
            <a:off x="412950" y="1890875"/>
            <a:ext cx="926202" cy="546100"/>
            <a:chOff x="412950" y="1890875"/>
            <a:chExt cx="926202" cy="546100"/>
          </a:xfrm>
        </p:grpSpPr>
        <p:pic>
          <p:nvPicPr>
            <p:cNvPr id="80" name="Google Shape;80;p14"/>
            <p:cNvPicPr preferRelativeResize="0"/>
            <p:nvPr/>
          </p:nvPicPr>
          <p:blipFill rotWithShape="1">
            <a:blip r:embed="rId13">
              <a:alphaModFix/>
            </a:blip>
            <a:srcRect b="0" l="8749" r="-4369" t="0"/>
            <a:stretch/>
          </p:blipFill>
          <p:spPr>
            <a:xfrm>
              <a:off x="489150" y="1890875"/>
              <a:ext cx="850002" cy="544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14"/>
            <p:cNvSpPr txBox="1"/>
            <p:nvPr/>
          </p:nvSpPr>
          <p:spPr>
            <a:xfrm>
              <a:off x="412950" y="2217675"/>
              <a:ext cx="681300" cy="2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</a:rPr>
                <a:t>Mt Adams</a:t>
              </a:r>
              <a:endParaRPr sz="500">
                <a:solidFill>
                  <a:srgbClr val="FFFFFF"/>
                </a:solidFill>
              </a:endParaRPr>
            </a:p>
          </p:txBody>
        </p:sp>
      </p:grpSp>
      <p:grpSp>
        <p:nvGrpSpPr>
          <p:cNvPr id="82" name="Google Shape;82;p14"/>
          <p:cNvGrpSpPr/>
          <p:nvPr/>
        </p:nvGrpSpPr>
        <p:grpSpPr>
          <a:xfrm>
            <a:off x="412950" y="2487076"/>
            <a:ext cx="877903" cy="574324"/>
            <a:chOff x="412950" y="2487076"/>
            <a:chExt cx="877903" cy="574324"/>
          </a:xfrm>
        </p:grpSpPr>
        <p:pic>
          <p:nvPicPr>
            <p:cNvPr id="83" name="Google Shape;83;p14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489150" y="2487076"/>
              <a:ext cx="801702" cy="569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14"/>
            <p:cNvSpPr txBox="1"/>
            <p:nvPr/>
          </p:nvSpPr>
          <p:spPr>
            <a:xfrm>
              <a:off x="412950" y="2842100"/>
              <a:ext cx="681300" cy="2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</a:rPr>
                <a:t>Wet Forest</a:t>
              </a:r>
              <a:endParaRPr sz="500">
                <a:solidFill>
                  <a:srgbClr val="FFFFFF"/>
                </a:solidFill>
              </a:endParaRPr>
            </a:p>
          </p:txBody>
        </p:sp>
      </p:grpSp>
      <p:grpSp>
        <p:nvGrpSpPr>
          <p:cNvPr id="85" name="Google Shape;85;p14"/>
          <p:cNvGrpSpPr/>
          <p:nvPr/>
        </p:nvGrpSpPr>
        <p:grpSpPr>
          <a:xfrm>
            <a:off x="412950" y="3106200"/>
            <a:ext cx="877900" cy="548100"/>
            <a:chOff x="412950" y="3106200"/>
            <a:chExt cx="877900" cy="548100"/>
          </a:xfrm>
        </p:grpSpPr>
        <p:pic>
          <p:nvPicPr>
            <p:cNvPr id="86" name="Google Shape;86;p14"/>
            <p:cNvPicPr preferRelativeResize="0"/>
            <p:nvPr/>
          </p:nvPicPr>
          <p:blipFill rotWithShape="1">
            <a:blip r:embed="rId15">
              <a:alphaModFix/>
            </a:blip>
            <a:srcRect b="0" l="11886" r="0" t="0"/>
            <a:stretch/>
          </p:blipFill>
          <p:spPr>
            <a:xfrm>
              <a:off x="489150" y="3106200"/>
              <a:ext cx="801700" cy="544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4"/>
            <p:cNvSpPr txBox="1"/>
            <p:nvPr/>
          </p:nvSpPr>
          <p:spPr>
            <a:xfrm>
              <a:off x="412950" y="3435000"/>
              <a:ext cx="681300" cy="2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</a:rPr>
                <a:t>Mt Jefferson</a:t>
              </a:r>
              <a:endParaRPr sz="500">
                <a:solidFill>
                  <a:srgbClr val="FFFFFF"/>
                </a:solidFill>
              </a:endParaRPr>
            </a:p>
          </p:txBody>
        </p:sp>
      </p:grpSp>
      <p:grpSp>
        <p:nvGrpSpPr>
          <p:cNvPr id="88" name="Google Shape;88;p14"/>
          <p:cNvGrpSpPr/>
          <p:nvPr/>
        </p:nvGrpSpPr>
        <p:grpSpPr>
          <a:xfrm>
            <a:off x="412950" y="3700400"/>
            <a:ext cx="877899" cy="544100"/>
            <a:chOff x="412950" y="3700400"/>
            <a:chExt cx="877899" cy="544100"/>
          </a:xfrm>
        </p:grpSpPr>
        <p:pic>
          <p:nvPicPr>
            <p:cNvPr id="89" name="Google Shape;89;p14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489150" y="3700400"/>
              <a:ext cx="801699" cy="544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4"/>
            <p:cNvSpPr txBox="1"/>
            <p:nvPr/>
          </p:nvSpPr>
          <p:spPr>
            <a:xfrm>
              <a:off x="412950" y="4025200"/>
              <a:ext cx="681300" cy="2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</a:rPr>
                <a:t>High Desert</a:t>
              </a:r>
              <a:endParaRPr sz="500">
                <a:solidFill>
                  <a:srgbClr val="FFFFFF"/>
                </a:solidFill>
              </a:endParaRPr>
            </a:p>
          </p:txBody>
        </p:sp>
      </p:grpSp>
      <p:sp>
        <p:nvSpPr>
          <p:cNvPr id="91" name="Google Shape;91;p14"/>
          <p:cNvSpPr/>
          <p:nvPr/>
        </p:nvSpPr>
        <p:spPr>
          <a:xfrm>
            <a:off x="1733675" y="3268575"/>
            <a:ext cx="176700" cy="16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4" title="ProvisionIcons-09.png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672400" y="2068950"/>
            <a:ext cx="333100" cy="3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3721" l="3026" r="3864" t="2531"/>
          <a:stretch/>
        </p:blipFill>
        <p:spPr>
          <a:xfrm>
            <a:off x="74963" y="-12"/>
            <a:ext cx="8994074" cy="509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7659" y="3156214"/>
            <a:ext cx="364808" cy="36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8392" y="2651719"/>
            <a:ext cx="364808" cy="36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6600" y="2206932"/>
            <a:ext cx="364808" cy="36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16100" y="1759513"/>
            <a:ext cx="364808" cy="36480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507200" y="4489325"/>
            <a:ext cx="9510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4B735"/>
                </a:solidFill>
              </a:rPr>
              <a:t>ACTIVITY 2</a:t>
            </a:r>
            <a:endParaRPr b="1" sz="500">
              <a:solidFill>
                <a:srgbClr val="F4B735"/>
              </a:solidFill>
            </a:endParaRPr>
          </a:p>
        </p:txBody>
      </p:sp>
      <p:grpSp>
        <p:nvGrpSpPr>
          <p:cNvPr id="103" name="Google Shape;103;p15"/>
          <p:cNvGrpSpPr/>
          <p:nvPr/>
        </p:nvGrpSpPr>
        <p:grpSpPr>
          <a:xfrm>
            <a:off x="6110813" y="2562075"/>
            <a:ext cx="862025" cy="544101"/>
            <a:chOff x="412950" y="1268450"/>
            <a:chExt cx="862025" cy="544101"/>
          </a:xfrm>
        </p:grpSpPr>
        <p:pic>
          <p:nvPicPr>
            <p:cNvPr id="104" name="Google Shape;104;p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73275" y="1268450"/>
              <a:ext cx="801700" cy="544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5"/>
            <p:cNvSpPr txBox="1"/>
            <p:nvPr/>
          </p:nvSpPr>
          <p:spPr>
            <a:xfrm>
              <a:off x="412950" y="1591325"/>
              <a:ext cx="681300" cy="2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</a:rPr>
                <a:t>Mt Hood</a:t>
              </a:r>
              <a:endParaRPr sz="500">
                <a:solidFill>
                  <a:srgbClr val="FFFFFF"/>
                </a:solidFill>
              </a:endParaRPr>
            </a:p>
          </p:txBody>
        </p:sp>
      </p:grpSp>
      <p:grpSp>
        <p:nvGrpSpPr>
          <p:cNvPr id="106" name="Google Shape;106;p15"/>
          <p:cNvGrpSpPr/>
          <p:nvPr/>
        </p:nvGrpSpPr>
        <p:grpSpPr>
          <a:xfrm>
            <a:off x="3965500" y="1214125"/>
            <a:ext cx="1019400" cy="545400"/>
            <a:chOff x="412950" y="674250"/>
            <a:chExt cx="1019400" cy="545400"/>
          </a:xfrm>
        </p:grpSpPr>
        <p:pic>
          <p:nvPicPr>
            <p:cNvPr id="107" name="Google Shape;107;p1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89150" y="674250"/>
              <a:ext cx="801700" cy="544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15"/>
            <p:cNvSpPr txBox="1"/>
            <p:nvPr/>
          </p:nvSpPr>
          <p:spPr>
            <a:xfrm>
              <a:off x="412950" y="1000350"/>
              <a:ext cx="1019400" cy="2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</a:rPr>
                <a:t>Big River at the Ocean</a:t>
              </a:r>
              <a:endParaRPr sz="500">
                <a:solidFill>
                  <a:srgbClr val="FFFFFF"/>
                </a:solidFill>
              </a:endParaRPr>
            </a:p>
          </p:txBody>
        </p:sp>
      </p:grpSp>
      <p:grpSp>
        <p:nvGrpSpPr>
          <p:cNvPr id="109" name="Google Shape;109;p15"/>
          <p:cNvGrpSpPr/>
          <p:nvPr/>
        </p:nvGrpSpPr>
        <p:grpSpPr>
          <a:xfrm>
            <a:off x="5798400" y="1482700"/>
            <a:ext cx="926202" cy="546100"/>
            <a:chOff x="412950" y="1890875"/>
            <a:chExt cx="926202" cy="546100"/>
          </a:xfrm>
        </p:grpSpPr>
        <p:pic>
          <p:nvPicPr>
            <p:cNvPr id="110" name="Google Shape;110;p15"/>
            <p:cNvPicPr preferRelativeResize="0"/>
            <p:nvPr/>
          </p:nvPicPr>
          <p:blipFill rotWithShape="1">
            <a:blip r:embed="rId10">
              <a:alphaModFix/>
            </a:blip>
            <a:srcRect b="0" l="8749" r="-4369" t="0"/>
            <a:stretch/>
          </p:blipFill>
          <p:spPr>
            <a:xfrm>
              <a:off x="489150" y="1890875"/>
              <a:ext cx="850002" cy="544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15"/>
            <p:cNvSpPr txBox="1"/>
            <p:nvPr/>
          </p:nvSpPr>
          <p:spPr>
            <a:xfrm>
              <a:off x="412950" y="2217675"/>
              <a:ext cx="681300" cy="2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</a:rPr>
                <a:t>Mt Adams</a:t>
              </a:r>
              <a:endParaRPr sz="500">
                <a:solidFill>
                  <a:srgbClr val="FFFFFF"/>
                </a:solidFill>
              </a:endParaRPr>
            </a:p>
          </p:txBody>
        </p:sp>
      </p:grpSp>
      <p:grpSp>
        <p:nvGrpSpPr>
          <p:cNvPr id="112" name="Google Shape;112;p15"/>
          <p:cNvGrpSpPr/>
          <p:nvPr/>
        </p:nvGrpSpPr>
        <p:grpSpPr>
          <a:xfrm>
            <a:off x="4812275" y="2822676"/>
            <a:ext cx="877903" cy="574324"/>
            <a:chOff x="412950" y="2487076"/>
            <a:chExt cx="877903" cy="574324"/>
          </a:xfrm>
        </p:grpSpPr>
        <p:pic>
          <p:nvPicPr>
            <p:cNvPr id="113" name="Google Shape;113;p1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489150" y="2487076"/>
              <a:ext cx="801702" cy="569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15"/>
            <p:cNvSpPr txBox="1"/>
            <p:nvPr/>
          </p:nvSpPr>
          <p:spPr>
            <a:xfrm>
              <a:off x="412950" y="2842100"/>
              <a:ext cx="681300" cy="2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</a:rPr>
                <a:t>Wet Forest</a:t>
              </a:r>
              <a:endParaRPr sz="500">
                <a:solidFill>
                  <a:srgbClr val="FFFFFF"/>
                </a:solidFill>
              </a:endParaRPr>
            </a:p>
          </p:txBody>
        </p:sp>
      </p:grpSp>
      <p:grpSp>
        <p:nvGrpSpPr>
          <p:cNvPr id="115" name="Google Shape;115;p15"/>
          <p:cNvGrpSpPr/>
          <p:nvPr/>
        </p:nvGrpSpPr>
        <p:grpSpPr>
          <a:xfrm>
            <a:off x="5506350" y="3543950"/>
            <a:ext cx="877900" cy="548100"/>
            <a:chOff x="412950" y="3106200"/>
            <a:chExt cx="877900" cy="548100"/>
          </a:xfrm>
        </p:grpSpPr>
        <p:pic>
          <p:nvPicPr>
            <p:cNvPr id="116" name="Google Shape;116;p15"/>
            <p:cNvPicPr preferRelativeResize="0"/>
            <p:nvPr/>
          </p:nvPicPr>
          <p:blipFill rotWithShape="1">
            <a:blip r:embed="rId12">
              <a:alphaModFix/>
            </a:blip>
            <a:srcRect b="0" l="11886" r="0" t="0"/>
            <a:stretch/>
          </p:blipFill>
          <p:spPr>
            <a:xfrm>
              <a:off x="489150" y="3106200"/>
              <a:ext cx="801700" cy="544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15"/>
            <p:cNvSpPr txBox="1"/>
            <p:nvPr/>
          </p:nvSpPr>
          <p:spPr>
            <a:xfrm>
              <a:off x="412950" y="3435000"/>
              <a:ext cx="681300" cy="2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</a:rPr>
                <a:t>Mt Jefferson</a:t>
              </a:r>
              <a:endParaRPr sz="500">
                <a:solidFill>
                  <a:srgbClr val="FFFFFF"/>
                </a:solidFill>
              </a:endParaRPr>
            </a:p>
          </p:txBody>
        </p:sp>
      </p:grpSp>
      <p:grpSp>
        <p:nvGrpSpPr>
          <p:cNvPr id="118" name="Google Shape;118;p15"/>
          <p:cNvGrpSpPr/>
          <p:nvPr/>
        </p:nvGrpSpPr>
        <p:grpSpPr>
          <a:xfrm>
            <a:off x="7701400" y="2773825"/>
            <a:ext cx="877899" cy="544100"/>
            <a:chOff x="412950" y="3700400"/>
            <a:chExt cx="877899" cy="544100"/>
          </a:xfrm>
        </p:grpSpPr>
        <p:pic>
          <p:nvPicPr>
            <p:cNvPr id="119" name="Google Shape;119;p15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89150" y="3700400"/>
              <a:ext cx="801699" cy="544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15"/>
            <p:cNvSpPr txBox="1"/>
            <p:nvPr/>
          </p:nvSpPr>
          <p:spPr>
            <a:xfrm>
              <a:off x="412950" y="4025200"/>
              <a:ext cx="681300" cy="2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</a:rPr>
                <a:t>High Desert</a:t>
              </a:r>
              <a:endParaRPr sz="500">
                <a:solidFill>
                  <a:srgbClr val="FFFFFF"/>
                </a:solidFill>
              </a:endParaRPr>
            </a:p>
          </p:txBody>
        </p:sp>
      </p:grpSp>
      <p:sp>
        <p:nvSpPr>
          <p:cNvPr id="121" name="Google Shape;121;p15"/>
          <p:cNvSpPr txBox="1"/>
          <p:nvPr/>
        </p:nvSpPr>
        <p:spPr>
          <a:xfrm>
            <a:off x="606700" y="811475"/>
            <a:ext cx="24879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D86E2C"/>
                </a:solidFill>
              </a:rPr>
              <a:t>Sample </a:t>
            </a:r>
            <a:endParaRPr sz="2700">
              <a:solidFill>
                <a:srgbClr val="D86E2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D86E2C"/>
                </a:solidFill>
              </a:rPr>
              <a:t>Answer Key</a:t>
            </a:r>
            <a:endParaRPr sz="2700">
              <a:solidFill>
                <a:srgbClr val="D86E2C"/>
              </a:solidFill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4808700" y="519625"/>
            <a:ext cx="3466250" cy="1788125"/>
          </a:xfrm>
          <a:custGeom>
            <a:rect b="b" l="l" r="r" t="t"/>
            <a:pathLst>
              <a:path extrusionOk="0" h="71525" w="138650">
                <a:moveTo>
                  <a:pt x="0" y="38521"/>
                </a:moveTo>
                <a:cubicBezTo>
                  <a:pt x="3005" y="37519"/>
                  <a:pt x="6215" y="36249"/>
                  <a:pt x="9339" y="36770"/>
                </a:cubicBezTo>
                <a:cubicBezTo>
                  <a:pt x="13306" y="37432"/>
                  <a:pt x="15956" y="41393"/>
                  <a:pt x="19553" y="43191"/>
                </a:cubicBezTo>
                <a:cubicBezTo>
                  <a:pt x="22823" y="44825"/>
                  <a:pt x="27191" y="45007"/>
                  <a:pt x="29475" y="47860"/>
                </a:cubicBezTo>
                <a:cubicBezTo>
                  <a:pt x="34265" y="53843"/>
                  <a:pt x="31958" y="65446"/>
                  <a:pt x="38814" y="68872"/>
                </a:cubicBezTo>
                <a:cubicBezTo>
                  <a:pt x="44193" y="71560"/>
                  <a:pt x="50602" y="65953"/>
                  <a:pt x="56615" y="65953"/>
                </a:cubicBezTo>
                <a:cubicBezTo>
                  <a:pt x="62354" y="65953"/>
                  <a:pt x="69776" y="61893"/>
                  <a:pt x="73833" y="65953"/>
                </a:cubicBezTo>
                <a:cubicBezTo>
                  <a:pt x="75078" y="67199"/>
                  <a:pt x="72906" y="70300"/>
                  <a:pt x="74417" y="71206"/>
                </a:cubicBezTo>
                <a:cubicBezTo>
                  <a:pt x="76239" y="72299"/>
                  <a:pt x="78442" y="69756"/>
                  <a:pt x="80545" y="69455"/>
                </a:cubicBezTo>
                <a:cubicBezTo>
                  <a:pt x="84836" y="68842"/>
                  <a:pt x="89085" y="67950"/>
                  <a:pt x="93386" y="67412"/>
                </a:cubicBezTo>
                <a:cubicBezTo>
                  <a:pt x="96584" y="67012"/>
                  <a:pt x="99793" y="68288"/>
                  <a:pt x="103016" y="68288"/>
                </a:cubicBezTo>
                <a:cubicBezTo>
                  <a:pt x="110189" y="68288"/>
                  <a:pt x="116051" y="61715"/>
                  <a:pt x="123152" y="60700"/>
                </a:cubicBezTo>
                <a:cubicBezTo>
                  <a:pt x="128314" y="59962"/>
                  <a:pt x="135644" y="61377"/>
                  <a:pt x="138328" y="56907"/>
                </a:cubicBezTo>
                <a:cubicBezTo>
                  <a:pt x="140175" y="53830"/>
                  <a:pt x="133081" y="51400"/>
                  <a:pt x="132491" y="47860"/>
                </a:cubicBezTo>
                <a:cubicBezTo>
                  <a:pt x="131331" y="40904"/>
                  <a:pt x="130426" y="30830"/>
                  <a:pt x="123736" y="28599"/>
                </a:cubicBezTo>
                <a:cubicBezTo>
                  <a:pt x="119659" y="27239"/>
                  <a:pt x="113474" y="33204"/>
                  <a:pt x="110896" y="29766"/>
                </a:cubicBezTo>
                <a:cubicBezTo>
                  <a:pt x="106519" y="23928"/>
                  <a:pt x="111804" y="15076"/>
                  <a:pt x="110604" y="7879"/>
                </a:cubicBezTo>
                <a:cubicBezTo>
                  <a:pt x="110057" y="4597"/>
                  <a:pt x="107245" y="1844"/>
                  <a:pt x="104475" y="0"/>
                </a:cubicBezTo>
              </a:path>
            </a:pathLst>
          </a:custGeom>
          <a:noFill/>
          <a:ln cap="flat" cmpd="sng" w="28575">
            <a:solidFill>
              <a:srgbClr val="9FC5E8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23" name="Google Shape;123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506338" y="1759525"/>
            <a:ext cx="364808" cy="36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216196" y="2064672"/>
            <a:ext cx="364808" cy="36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994883" y="2064669"/>
            <a:ext cx="364808" cy="36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 title="ProvisionIcons-09.png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871150" y="2307761"/>
            <a:ext cx="280700" cy="2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