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9885415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988541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37" r="347" t="0"/>
          <a:stretch/>
        </p:blipFill>
        <p:spPr>
          <a:xfrm>
            <a:off x="0" y="0"/>
            <a:ext cx="9157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6725" y="439375"/>
            <a:ext cx="2487900" cy="9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D86E2C"/>
                </a:solidFill>
              </a:rPr>
              <a:t>MAP OF THE</a:t>
            </a:r>
            <a:endParaRPr sz="2700">
              <a:solidFill>
                <a:srgbClr val="D86E2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5818E"/>
                </a:solidFill>
              </a:rPr>
              <a:t>NORTHWEST</a:t>
            </a:r>
            <a:endParaRPr b="1" sz="2700">
              <a:solidFill>
                <a:srgbClr val="45818E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07200" y="4489325"/>
            <a:ext cx="951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4B735"/>
                </a:solidFill>
              </a:rPr>
              <a:t>ACTIVITY 1</a:t>
            </a:r>
            <a:endParaRPr b="1" sz="500">
              <a:solidFill>
                <a:srgbClr val="F4B735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33960" l="14648" r="64460" t="27098"/>
          <a:stretch/>
        </p:blipFill>
        <p:spPr>
          <a:xfrm>
            <a:off x="228425" y="4464275"/>
            <a:ext cx="278774" cy="2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image.png"/>
          <p:cNvPicPr preferRelativeResize="0"/>
          <p:nvPr/>
        </p:nvPicPr>
        <p:blipFill rotWithShape="1">
          <a:blip r:embed="rId5">
            <a:alphaModFix/>
          </a:blip>
          <a:srcRect b="11434" l="0" r="0" t="3553"/>
          <a:stretch/>
        </p:blipFill>
        <p:spPr>
          <a:xfrm>
            <a:off x="3216650" y="385550"/>
            <a:ext cx="5796499" cy="437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5425" y="1664275"/>
            <a:ext cx="25968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This map shows the Big River and the many smaller rivers (called tributaries) that feed into it. The </a:t>
            </a:r>
            <a:r>
              <a:rPr lang="en" sz="1100">
                <a:solidFill>
                  <a:srgbClr val="C85A15"/>
                </a:solidFill>
              </a:rPr>
              <a:t>red box</a:t>
            </a:r>
            <a:r>
              <a:rPr lang="en" sz="1100">
                <a:solidFill>
                  <a:schemeClr val="dk2"/>
                </a:solidFill>
              </a:rPr>
              <a:t> highlights the homeland of the Wasq’u people along the banks of the Big River.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